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92CD367-5DCB-4309-A8A3-1D9E879D2CB3}" type="datetimeFigureOut">
              <a:rPr lang="en-US" smtClean="0"/>
              <a:t>5/6/2011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Farewell to Manzanar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</a:p>
          <a:p>
            <a:pPr algn="l"/>
            <a:r>
              <a:rPr lang="en-US" dirty="0" smtClean="0"/>
              <a:t>Hannah P.1/2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44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more severe or worse</a:t>
            </a:r>
          </a:p>
          <a:p>
            <a:r>
              <a:rPr lang="en-US" dirty="0" smtClean="0"/>
              <a:t>They left us aggravated in the pouring, ice cold rain.</a:t>
            </a:r>
          </a:p>
          <a:p>
            <a:r>
              <a:rPr lang="en-US" i="1" dirty="0" smtClean="0"/>
              <a:t>Aggravated=long word</a:t>
            </a:r>
          </a:p>
          <a:p>
            <a:r>
              <a:rPr lang="en-US" i="1" dirty="0" smtClean="0"/>
              <a:t>Waiting outside=long time</a:t>
            </a:r>
          </a:p>
          <a:p>
            <a:r>
              <a:rPr lang="en-US" sz="1200" i="1" dirty="0" smtClean="0"/>
              <a:t>Clipartguide.com</a:t>
            </a:r>
            <a:endParaRPr lang="en-US" sz="12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16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Incapable of being touched</a:t>
            </a:r>
          </a:p>
          <a:p>
            <a:r>
              <a:rPr lang="en-US" dirty="0" smtClean="0"/>
              <a:t>The glass sculpture was intangible because if pressure was applied, it would break.</a:t>
            </a:r>
          </a:p>
          <a:p>
            <a:r>
              <a:rPr lang="en-US" i="1" dirty="0" smtClean="0"/>
              <a:t>The tangle was intangible.</a:t>
            </a:r>
          </a:p>
          <a:p>
            <a:r>
              <a:rPr lang="en-US" sz="1200" i="1" dirty="0" smtClean="0"/>
              <a:t>New.xinhuanet.com</a:t>
            </a:r>
            <a:endParaRPr lang="en-US" sz="12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04800"/>
            <a:ext cx="1600200" cy="202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7043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stroll or walk in a public place</a:t>
            </a:r>
          </a:p>
          <a:p>
            <a:r>
              <a:rPr lang="en-US" dirty="0" smtClean="0"/>
              <a:t>There were people promenading down the road in New York City.</a:t>
            </a:r>
          </a:p>
          <a:p>
            <a:r>
              <a:rPr lang="en-US" i="1" dirty="0" smtClean="0"/>
              <a:t>Before prom, we had a promenade.</a:t>
            </a:r>
          </a:p>
          <a:p>
            <a:r>
              <a:rPr lang="en-US" i="1" dirty="0" smtClean="0"/>
              <a:t>Wayfaring.info</a:t>
            </a:r>
            <a:endParaRPr lang="en-US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91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bring to a state of peace; calm</a:t>
            </a:r>
          </a:p>
          <a:p>
            <a:r>
              <a:rPr lang="en-US" dirty="0" smtClean="0"/>
              <a:t>The mother needed to pacify the screaming child.</a:t>
            </a:r>
          </a:p>
          <a:p>
            <a:r>
              <a:rPr lang="en-US" i="1" dirty="0" smtClean="0"/>
              <a:t>Pacifier=pacify</a:t>
            </a:r>
          </a:p>
          <a:p>
            <a:r>
              <a:rPr lang="en-US" sz="1200" i="1" dirty="0" smtClean="0"/>
              <a:t>Buzzardblog.com</a:t>
            </a:r>
            <a:endParaRPr lang="en-US" sz="1200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95600"/>
            <a:ext cx="23050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229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being completely forgotten or unknown</a:t>
            </a:r>
          </a:p>
          <a:p>
            <a:r>
              <a:rPr lang="en-US" dirty="0" smtClean="0"/>
              <a:t>The student was oblivion after they moved away.</a:t>
            </a:r>
          </a:p>
          <a:p>
            <a:r>
              <a:rPr lang="en-US" i="1" dirty="0" smtClean="0"/>
              <a:t>Oblivion/oblivious</a:t>
            </a:r>
          </a:p>
          <a:p>
            <a:r>
              <a:rPr lang="en-US" sz="1200" i="1" dirty="0" smtClean="0"/>
              <a:t>Jdurward.blogspot.com</a:t>
            </a:r>
            <a:endParaRPr lang="en-US" sz="1200" i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435824"/>
            <a:ext cx="199072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025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Sustaining life; nourishment</a:t>
            </a:r>
          </a:p>
          <a:p>
            <a:r>
              <a:rPr lang="en-US" dirty="0" smtClean="0"/>
              <a:t>The plant needed sustenance to live.</a:t>
            </a:r>
          </a:p>
          <a:p>
            <a:r>
              <a:rPr lang="en-US" i="1" dirty="0" smtClean="0"/>
              <a:t>Sustain--&gt;sustenance</a:t>
            </a:r>
          </a:p>
          <a:p>
            <a:r>
              <a:rPr lang="en-US" sz="1200" i="1" dirty="0" smtClean="0"/>
              <a:t>Animal-world.com</a:t>
            </a:r>
          </a:p>
          <a:p>
            <a:endParaRPr lang="en-US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0"/>
            <a:ext cx="2276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044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Quiet; inhibited; controlled</a:t>
            </a:r>
          </a:p>
          <a:p>
            <a:r>
              <a:rPr lang="en-US" dirty="0" smtClean="0"/>
              <a:t>The subdued children never were a problem in the classroom.</a:t>
            </a:r>
          </a:p>
          <a:p>
            <a:r>
              <a:rPr lang="en-US" i="1" dirty="0" smtClean="0"/>
              <a:t>The sub kept the kids subdued.</a:t>
            </a:r>
          </a:p>
          <a:p>
            <a:r>
              <a:rPr lang="en-US" sz="1200" i="1" dirty="0" smtClean="0"/>
              <a:t>Calmclassroom.com</a:t>
            </a:r>
            <a:endParaRPr lang="en-US" sz="1200" i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57200"/>
            <a:ext cx="2286000" cy="169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123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being drowsy or dull</a:t>
            </a:r>
          </a:p>
          <a:p>
            <a:r>
              <a:rPr lang="en-US" dirty="0" smtClean="0"/>
              <a:t>She was lethargy after staying up all night.</a:t>
            </a:r>
          </a:p>
          <a:p>
            <a:r>
              <a:rPr lang="en-US" i="1" dirty="0" smtClean="0"/>
              <a:t>Lethargy=groggy</a:t>
            </a:r>
          </a:p>
          <a:p>
            <a:r>
              <a:rPr lang="en-US" sz="1200" i="1" dirty="0" smtClean="0"/>
              <a:t>Medical-definitions.com</a:t>
            </a:r>
          </a:p>
          <a:p>
            <a:endParaRPr lang="en-US" i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15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agree or concur</a:t>
            </a:r>
          </a:p>
          <a:p>
            <a:r>
              <a:rPr lang="en-US" dirty="0" smtClean="0"/>
              <a:t>She assented to doing her homework after she found out her mom would give her chocolate afterwards.</a:t>
            </a:r>
          </a:p>
          <a:p>
            <a:r>
              <a:rPr lang="en-US" i="1" dirty="0" smtClean="0"/>
              <a:t>Assenting=agreeing</a:t>
            </a:r>
          </a:p>
          <a:p>
            <a:r>
              <a:rPr lang="en-US" i="1" dirty="0" smtClean="0"/>
              <a:t>Thefreedictionary.com</a:t>
            </a:r>
            <a:endParaRPr lang="en-US" i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66800"/>
            <a:ext cx="1828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313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surrender unconditionally</a:t>
            </a:r>
          </a:p>
          <a:p>
            <a:r>
              <a:rPr lang="en-US" dirty="0" smtClean="0"/>
              <a:t>The basketball team capitulated after they found out that they didn’t have enough players to play.</a:t>
            </a:r>
          </a:p>
          <a:p>
            <a:r>
              <a:rPr lang="en-US" i="1" dirty="0" smtClean="0"/>
              <a:t>They captured the capitulated team.</a:t>
            </a:r>
          </a:p>
          <a:p>
            <a:r>
              <a:rPr lang="en-US" sz="1200" i="1" dirty="0" smtClean="0"/>
              <a:t>Pockets1940.blogspot.com</a:t>
            </a:r>
            <a:endParaRPr lang="en-US" sz="1200" i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095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seize by authority</a:t>
            </a:r>
          </a:p>
          <a:p>
            <a:r>
              <a:rPr lang="en-US" dirty="0" smtClean="0"/>
              <a:t>The confiscators took away the Japanese documents away from us because they might have secret information in them.</a:t>
            </a:r>
          </a:p>
          <a:p>
            <a:r>
              <a:rPr lang="en-US" i="1" dirty="0" smtClean="0"/>
              <a:t>Confiscators confiscate cool cars.</a:t>
            </a:r>
          </a:p>
          <a:p>
            <a:r>
              <a:rPr lang="en-US" sz="1200" i="1" dirty="0"/>
              <a:t>http://www.nwwone.org/world-war/WWII-Japanese-documents-Keibou-dan-etc_360359685352.html</a:t>
            </a:r>
          </a:p>
        </p:txBody>
      </p:sp>
      <p:pic>
        <p:nvPicPr>
          <p:cNvPr id="1026" name="Picture 2" descr="http://t2.gstatic.com/images?q=tbn:ANd9GcTTpFsTIr-ChMC3CAR4gvBJLzZsZmDbTivncyv_GxSPgEGAlQnT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48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123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Confidently aggressive or self-assured</a:t>
            </a:r>
          </a:p>
          <a:p>
            <a:r>
              <a:rPr lang="en-US" dirty="0" smtClean="0"/>
              <a:t>The bully acted assertive towards the younger kid.</a:t>
            </a:r>
          </a:p>
          <a:p>
            <a:r>
              <a:rPr lang="en-US" i="1" dirty="0" smtClean="0"/>
              <a:t>Aggressive, assured, and assertive all have double letters</a:t>
            </a:r>
            <a:r>
              <a:rPr lang="en-US" i="1" dirty="0" smtClean="0"/>
              <a:t>.</a:t>
            </a:r>
          </a:p>
          <a:p>
            <a:endParaRPr lang="en-US" sz="1200" i="1" dirty="0" smtClean="0"/>
          </a:p>
          <a:p>
            <a:r>
              <a:rPr lang="en-US" sz="1400" dirty="0"/>
              <a:t>http://selfimprovementconcepts.com/cgi-sys/suspendedpage.cgi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267200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289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false or copied, genuine, real</a:t>
            </a:r>
          </a:p>
          <a:p>
            <a:r>
              <a:rPr lang="en-US" dirty="0" smtClean="0"/>
              <a:t>The Chinese food was so authentic, the customers thought it was imported from China!</a:t>
            </a:r>
          </a:p>
          <a:p>
            <a:r>
              <a:rPr lang="en-US" i="1" dirty="0" smtClean="0"/>
              <a:t>Authentic Authors are real</a:t>
            </a:r>
            <a:r>
              <a:rPr lang="en-US" i="1" dirty="0" smtClean="0"/>
              <a:t>.</a:t>
            </a:r>
          </a:p>
          <a:p>
            <a:r>
              <a:rPr lang="en-US" sz="1400" i="1" dirty="0"/>
              <a:t>http://www.food-faq.net/chinese-food-2.html</a:t>
            </a:r>
            <a:endParaRPr lang="en-US" sz="1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91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023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www.dictionary.com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8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Bad, evil, wicked</a:t>
            </a:r>
          </a:p>
          <a:p>
            <a:r>
              <a:rPr lang="en-US" dirty="0" smtClean="0"/>
              <a:t>The sinister man robbed our house and stole everything in it.</a:t>
            </a:r>
          </a:p>
          <a:p>
            <a:r>
              <a:rPr lang="en-US" i="1" dirty="0" smtClean="0"/>
              <a:t>Sinister spies spook spiders.</a:t>
            </a:r>
          </a:p>
          <a:p>
            <a:r>
              <a:rPr lang="en-US" i="1" dirty="0" smtClean="0"/>
              <a:t>Ultimateshadowdragons.webs.com</a:t>
            </a:r>
            <a:endParaRPr lang="en-US" i="1" dirty="0"/>
          </a:p>
        </p:txBody>
      </p:sp>
      <p:sp>
        <p:nvSpPr>
          <p:cNvPr id="4" name="AutoShape 2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80963" y="-8842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233363" y="-7318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385763" y="-5794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80963" y="-8001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233363" y="-6477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2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385763" y="-4953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4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538163" y="-3429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6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690563" y="-1905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8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842963" y="-381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20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995363" y="1143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22" descr="data:image/jpg;base64,/9j/4AAQSkZJRgABAQAAAQABAAD/2wCEAAkGBhQQDRAQDg0REA4VEA0QEA8QDw8QERIQExAWFBQQEhIXGycjGBkjGhQTIC8gIycqLCwsFR4xQTAqNSYwLCoBCQoKBQUFDQUFDSkYEhgpKSkpKSkpKSkpKSkpKSkpKSkpKSkpKSkpKSkpKSkpKSkpKSkpKSkpKSkpKSkpKSkpKf/AABEIAMIBAwMBIgACEQEDEQH/xAAbAAEBAAMBAQEAAAAAAAAAAAAAAQIDBAUGB//EADcQAAICAQIEBAIJAwQDAAAAAAABAhEDEiEEMUFRBSJhcROBBiMyQmKRobHwgsHRFFKi4RZjcv/EABQBAQAAAAAAAAAAAAAAAAAAAAD/xAAUEQEAAAAAAAAAAAAAAAAAAAAA/9oADAMBAAIRAxEAPwD8NAAAAAAAAAAAAAAAAAAAAAAAAAAAAAAAAAAAAAAAAAAAAAAAAAAAAAACgKFAAKFAAKFAAKFAAKFAAKFAAKCQABxFAAKIUgAAAAAAAAAAAAAAAAAAACkKAAKn+YEM1D/r1NrzRlGpRqSW0o1z7SXb9vVcnxlt5afptv3X8/6DVlxaX6XV9H1/Zr8zA9PQpwa2V1padq1yW/LnXzXZnmsCAAAAABYxt0lb7GWHE5SUVzZvnKMFSScubldpfhXQDT8KpVLl1a5V7jLFdGTJlcnu/wBf53MAAAAEKQAAAAAAAAAAAAAAAAAAABSFAqBABWjdw+FSU23VQlJK0m30q+ftzGLA5JqKTf2l0dda/nQ3+GOEZt5dSVWto02ndPUvSttwNvingObhoY55I1jyx1QknaaXNP1T6Hmylbt8z9Z4bxHhOJ8JyeH8Vnh8THLI+C4htrHJS3goza8q30yi91Xoj8ozY9MpR7Nr8mBgDbjwOUZS+7GrbaW7ul+jMvh1BSa2lrS/pcf8gaAbIYJSTai2lvJrpvRMeJydRi5Pslb7gSEmrSdXtt1XY93/AMWlHwx8dkT0yzRxYEmvNTeufLdbUvn2PIwNRTk1b2S9vvP3rb5n1/i/08jxGDFiliUMGHG8fD8PjvaWlQ+Nmb2lpjdRi15qfuHxmS27a32be+7e9swOueTW5SUVBOmo6ptRgtkk5ttpJUrbfJHNJ9Fy/f1YGAAAEKQAAAAAAAAAAAAAAAAAAABSFAoIAOvAnFp3/tkmny2e57PiXC45+F4c+N/Xw4jiMeePVRnpnje/S9R43DZaXtb5+ZesfbsdOPNu1tU46ZLlF7bOujTXOttvmHmJnTnxzgvrcLjqjFx1xlF1S80eXNVzvmZ4uHTU0vtxeqPLdJNtNfKyxywfDyjJQWRSTjLTOWTInzi5aqjFVfK3YDBmXwpRqKemT1JRUtvuty536P5M5vhWrTtVb5qt6r9uXc68/hSjw8Mq4jHKUm7wVkjljHpPzRSlF/hbOFSa7oDbBR0t21Jcrp6m2qqNbUr6s1xTlLZXJ3slz+SOjw3wyfEZFjxJXTcpSkoQhFc5zm9oxXdnZxXAR4fLG0+J4Z/CvKseXDGafmaxSmk1taUmt+1Aefmjo8tSUtKU4zjpald0l22j2LwnC65qLkoR2cptOox/3NLn7ddjLj5OWeV5JZHqpZJScpSXKLb67UY8Vk1TdKktkvRbAdnivG48mT6nHoxQhjx4061OMNnPJX3pNtuv15nnT/5df8GyEaX4q/K+i9f2NLQEFgALIUgAAAAAAAAAAAAAAAAAAACkKgARbFgWDd7czfN3HVFVvvXf+389Tns3YpW6fz9V1tAdWhwyTTVS+HLmr30O691e559n0vivCxz4+DyY8sYzlw+WGRN0vi4E9Vvpqg4v1tdzl4X6Nz+Lj1wkoPIlJaXbjHLoyV020z5tcgEfpO5YlhzY1lxKKilJyk40q1Rcvsv1jXblsca8R08THPFrK4uLS4mCzJqKpRnGVqSSSVeiN/CeCyn8ZKLbjjbT035vipVz7Rnys6sXgCf+lTU/rJPW4xg9nNVouS1eXo66+4HDHj4XPLNasspuTxKEceJNu/sx2S9EtvTmc3GeJzy/blt2SpfPv8z0Y+Av4eV7txrsncZPUnHfevXauvIyzeBS+HjloaXwcjtJScpRlKeqlyWna99o37B4kJU033TO6HDuPDPK15cmX4cW/wAC1yf6w/U2+J+HLEmpNqadQi41JpZMilrSbSaShydb/M4s3GznDHCUnoxpqEeit3J13f8AYDXN+9b1/O5rMpzv+3p6IlgQFsWBCGVmIAAAAAAAAAAAAAAAAAAACkKAAAAIADqhn+qlB1TanF9VJWmvmn+iPv8A6L/SP41q/PHzuEtO7qcppX0byZP5R+dR3VWvnZ9j9HMsf9OuI0fWwUuHT56tU8cW3X4czXyQH0SyLFw89EY68uXipTlSbj5o+RXyVJP+s58fjiSwJYYReLBJQXd/Cdy997OTicmlR80rzZZ03vGLcYwi1XfRK/8A4RyPHGSyrdvBphibtNpLbJKubeOMU1/7H2QHoY/FG8WascanPK5PTfmnjgn+yL4j4rJ8Lw8VSUMSxrQvuPh5wcb7aWeRwvFRjGKcJOORuUnfLd/l9XoXubuLgnihG04rFNOLbu3iyRhKPrFw1fJAfLeN8W8nE5JXdSav22tfkjie3K917HVxlRzSjFqoPQnVqWnbW9nz5/M4gAAAAAAQpAAAAAAAAAAAAAAAAAAAAFIUAAAAAAp7PgnirwNRa1YJNSlFp3qjKLuNdbgjxTdiyrS0/de4H6TinBwxzyTi4QlUppVprJkjqcUtnV3t1OTJ4jiSyKD5TcpNpJSWhJVfOvTuj4NcbNY/hqXl1KXKN3Vfaq/ke34F4Lm4rHnmuMx4orHKU1mzTi8ijWySu303A9CXExm8ainCTg5xg6pxlSTT68v5Rzcb4lpi91rayLH5W4vzaFFSS5rVJ/0+u/zscjxZU1Vxle6Uoun1T2a9zXLO3Jyb336Lr2QGXFfbe7fdt22+u5pAAAAAAABCkAAAAAAAAAAAAAAAAAAAAUhUABQBAUAQFCYEOzh/EpQxuC72n+RyNAC5J22+5iZwq9+VP862/UxSAgBQICgCAoAhDIxAAAAAAAAAAAAAAAAAAAAUhQAAAAAAAANsseyd7v8AzRr0mWN7/qZdOXpz9wNekrVGZMr/AGQGsAAAAAAAAhSAAAAAAAAAAAAAAAAAAAAKQoChQsWAoULFgKFCxYFRbMbFgZaiMliwFChYsBQoWLAUKFiwFBiyAAAAAAAAAAAAAAAAAAAAAAAAAAAAAAAAAAAAAAAAAAAAAAAAAAAAAAAAAAAAAAAAAAAAAAAAAAAAAAAAAAAAAAAAAAAAAAAAAAAAAAH/2Q=="/>
          <p:cNvSpPr>
            <a:spLocks noChangeAspect="1" noChangeArrowheads="1"/>
          </p:cNvSpPr>
          <p:nvPr/>
        </p:nvSpPr>
        <p:spPr bwMode="auto">
          <a:xfrm>
            <a:off x="1147763" y="266700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0957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3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Ineffective, useless, no result</a:t>
            </a:r>
          </a:p>
          <a:p>
            <a:r>
              <a:rPr lang="en-US" dirty="0" smtClean="0"/>
              <a:t>The study guide was futile if you did not use it.</a:t>
            </a:r>
          </a:p>
          <a:p>
            <a:r>
              <a:rPr lang="en-US" i="1" dirty="0" smtClean="0"/>
              <a:t>It was futile to rip up the tile.</a:t>
            </a:r>
          </a:p>
          <a:p>
            <a:r>
              <a:rPr lang="en-US" sz="1200" i="1" dirty="0" smtClean="0"/>
              <a:t>Cartoonstock.com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00400"/>
            <a:ext cx="2590800" cy="2896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940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Nobility or worthiness of a person</a:t>
            </a:r>
          </a:p>
          <a:p>
            <a:r>
              <a:rPr lang="en-US" dirty="0" smtClean="0"/>
              <a:t>The President has a lot of dignity because lots of people have respect for him.</a:t>
            </a:r>
          </a:p>
          <a:p>
            <a:r>
              <a:rPr lang="en-US" i="1" dirty="0" smtClean="0"/>
              <a:t>Dig some dignity</a:t>
            </a:r>
          </a:p>
          <a:p>
            <a:r>
              <a:rPr lang="en-US" sz="1200" i="1" dirty="0" smtClean="0"/>
              <a:t>Thenowpass.com</a:t>
            </a:r>
            <a:endParaRPr lang="en-US" sz="12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8600"/>
            <a:ext cx="26193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111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Useless, unproductive</a:t>
            </a:r>
          </a:p>
          <a:p>
            <a:r>
              <a:rPr lang="en-US" dirty="0" smtClean="0"/>
              <a:t>Seat-belts are fruitless if you do not use them correctly.</a:t>
            </a:r>
          </a:p>
          <a:p>
            <a:r>
              <a:rPr lang="en-US" i="1" dirty="0" smtClean="0"/>
              <a:t>A tree without fruit is worthless.</a:t>
            </a:r>
          </a:p>
          <a:p>
            <a:r>
              <a:rPr lang="en-US" sz="1200" i="1" dirty="0" smtClean="0"/>
              <a:t>Treepicturesonline.com</a:t>
            </a:r>
            <a:endParaRPr lang="en-US" sz="12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334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30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confined sometimes as prisoners</a:t>
            </a:r>
          </a:p>
          <a:p>
            <a:r>
              <a:rPr lang="en-US" dirty="0" smtClean="0"/>
              <a:t>They sent us to internment camps after the attack at Pearl Harbor because we are Japanese.</a:t>
            </a:r>
          </a:p>
          <a:p>
            <a:r>
              <a:rPr lang="en-US" i="1" dirty="0" smtClean="0"/>
              <a:t>Enter internment </a:t>
            </a:r>
          </a:p>
          <a:p>
            <a:r>
              <a:rPr lang="en-US" sz="1200" i="1" dirty="0" smtClean="0"/>
              <a:t>Colorado.gov</a:t>
            </a:r>
            <a:endParaRPr lang="en-US" sz="12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231" y="19334"/>
            <a:ext cx="23812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93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(hostile) the feeling of being opposed to someone or something; not friendly or generous</a:t>
            </a:r>
          </a:p>
          <a:p>
            <a:r>
              <a:rPr lang="en-US" dirty="0" smtClean="0"/>
              <a:t>The man treated us with hostility because we were Japanese.</a:t>
            </a:r>
          </a:p>
          <a:p>
            <a:r>
              <a:rPr lang="en-US" i="1" dirty="0" smtClean="0"/>
              <a:t>No host should be hostile.</a:t>
            </a:r>
          </a:p>
          <a:p>
            <a:r>
              <a:rPr lang="en-US" sz="1200" i="1" dirty="0" smtClean="0"/>
              <a:t>Ehow.com</a:t>
            </a:r>
            <a:endParaRPr lang="en-US" sz="1200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819400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500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lesser importance</a:t>
            </a:r>
          </a:p>
          <a:p>
            <a:r>
              <a:rPr lang="en-US" dirty="0" smtClean="0"/>
              <a:t>She was subordinate because it was only her second week on her new job.</a:t>
            </a:r>
          </a:p>
          <a:p>
            <a:r>
              <a:rPr lang="en-US" i="1" dirty="0" smtClean="0"/>
              <a:t>Substitutes are subordinate than the regular teacher.</a:t>
            </a:r>
          </a:p>
          <a:p>
            <a:r>
              <a:rPr lang="en-US" sz="1200" i="1" dirty="0" smtClean="0"/>
              <a:t>Thefreedictionary.com</a:t>
            </a:r>
            <a:endParaRPr lang="en-US" sz="1200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85800"/>
            <a:ext cx="270197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903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97</TotalTime>
  <Words>530</Words>
  <Application>Microsoft Office PowerPoint</Application>
  <PresentationFormat>On-screen Show (4:3)</PresentationFormat>
  <Paragraphs>107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Farewell to Manzanar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  <vt:lpstr>Bibliography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</dc:title>
  <dc:creator>BCS</dc:creator>
  <cp:lastModifiedBy>BCS</cp:lastModifiedBy>
  <cp:revision>11</cp:revision>
  <dcterms:created xsi:type="dcterms:W3CDTF">2011-04-20T14:04:08Z</dcterms:created>
  <dcterms:modified xsi:type="dcterms:W3CDTF">2011-05-06T13:31:34Z</dcterms:modified>
</cp:coreProperties>
</file>